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4"/>
  </p:handoutMasterIdLst>
  <p:sldIdLst>
    <p:sldId id="256" r:id="rId3"/>
    <p:sldId id="257" r:id="rId4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78435"/>
  </p:normalViewPr>
  <p:slideViewPr>
    <p:cSldViewPr snapToGrid="0">
      <p:cViewPr varScale="1">
        <p:scale>
          <a:sx n="99" d="100"/>
          <a:sy n="99" d="100"/>
        </p:scale>
        <p:origin x="9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72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586296-E0E4-1F42-80A3-D1D05AD2EDFD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CE3F2-C5F1-F84D-871D-B9E762ECC6B3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D6B18-6C52-5843-8154-62843C038EE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>
              <a:effectLst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5D1E0-95EA-0049-A04C-C64160BB49D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967788" y="5939631"/>
            <a:ext cx="3424237" cy="11064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0" y="5324475"/>
            <a:ext cx="3424237" cy="94218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>
            <a:off x="11455400" y="380206"/>
            <a:ext cx="597580" cy="54836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CE4E0-E493-4D39-B429-4DF65DC6F7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F735D-147A-4E4A-AE01-F1442A21724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e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Windows Server 2019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DHCP</a:t>
            </a:r>
            <a:r>
              <a:rPr lang="zh-CN" altLang="en-US" dirty="0"/>
              <a:t>服务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协议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2000" dirty="0"/>
              <a:t>动态主机设置协议（英语：</a:t>
            </a:r>
            <a:r>
              <a:rPr lang="en-US" altLang="zh-CN" sz="2000" dirty="0"/>
              <a:t>Dynamic Host Configuration Protocol</a:t>
            </a:r>
            <a:r>
              <a:rPr lang="zh-CN" altLang="zh-CN" sz="2000" dirty="0"/>
              <a:t>，缩写：</a:t>
            </a:r>
            <a:r>
              <a:rPr lang="en-US" altLang="zh-CN" sz="2000" dirty="0"/>
              <a:t>DHCP</a:t>
            </a:r>
            <a:r>
              <a:rPr lang="zh-CN" altLang="zh-CN" sz="2000" dirty="0"/>
              <a:t>），又称动态主机组态协定，是一个用于</a:t>
            </a:r>
            <a:r>
              <a:rPr lang="en-US" altLang="zh-CN" sz="2000" dirty="0"/>
              <a:t>IP</a:t>
            </a:r>
            <a:r>
              <a:rPr lang="zh-CN" altLang="zh-CN" sz="2000" dirty="0"/>
              <a:t>网络的网络协议，位于</a:t>
            </a:r>
            <a:r>
              <a:rPr lang="en-US" altLang="zh-CN" sz="2000" dirty="0"/>
              <a:t>OSI</a:t>
            </a:r>
            <a:r>
              <a:rPr lang="zh-CN" altLang="zh-CN" sz="2000" dirty="0"/>
              <a:t>模型的应用层，使用</a:t>
            </a:r>
            <a:r>
              <a:rPr lang="en-US" altLang="zh-CN" sz="2000" dirty="0"/>
              <a:t>UDP</a:t>
            </a:r>
            <a:r>
              <a:rPr lang="zh-CN" altLang="zh-CN" sz="2000" dirty="0"/>
              <a:t>协议工作，</a:t>
            </a:r>
            <a:r>
              <a:rPr lang="en-US" altLang="zh-CN" sz="2000" dirty="0"/>
              <a:t>DHCP</a:t>
            </a:r>
            <a:r>
              <a:rPr lang="zh-CN" altLang="zh-CN" sz="2000" dirty="0"/>
              <a:t>服务器端口号是</a:t>
            </a:r>
            <a:r>
              <a:rPr lang="en-US" altLang="zh-CN" sz="2000" dirty="0"/>
              <a:t>67</a:t>
            </a:r>
            <a:r>
              <a:rPr lang="zh-CN" altLang="zh-CN" sz="2000" dirty="0"/>
              <a:t>，</a:t>
            </a:r>
            <a:r>
              <a:rPr lang="en-US" altLang="zh-CN" sz="2000" dirty="0"/>
              <a:t>DHCP</a:t>
            </a:r>
            <a:r>
              <a:rPr lang="zh-CN" altLang="zh-CN" sz="2000" dirty="0"/>
              <a:t>客户端端口号是</a:t>
            </a:r>
            <a:r>
              <a:rPr lang="en-US" altLang="zh-CN" sz="2000" dirty="0"/>
              <a:t>68</a:t>
            </a:r>
            <a:r>
              <a:rPr lang="zh-CN" altLang="zh-CN" sz="2000" dirty="0"/>
              <a:t>，</a:t>
            </a:r>
            <a:r>
              <a:rPr lang="en-US" altLang="zh-CN" sz="2000" dirty="0"/>
              <a:t>DHCP</a:t>
            </a:r>
            <a:r>
              <a:rPr lang="zh-CN" altLang="zh-CN" sz="2000" dirty="0"/>
              <a:t>服务器主要有两个用途：</a:t>
            </a:r>
            <a:endParaRPr lang="zh-CN" altLang="zh-CN" sz="2000" dirty="0"/>
          </a:p>
          <a:p>
            <a:pPr lvl="1"/>
            <a:r>
              <a:rPr lang="zh-CN" altLang="zh-CN" sz="1600" dirty="0"/>
              <a:t>用于内部网或网络服务供应商自动分配</a:t>
            </a:r>
            <a:r>
              <a:rPr lang="en-US" altLang="zh-CN" sz="1600" dirty="0"/>
              <a:t>IP</a:t>
            </a:r>
            <a:r>
              <a:rPr lang="zh-CN" altLang="zh-CN" sz="1600" dirty="0"/>
              <a:t>地址给用户</a:t>
            </a:r>
            <a:endParaRPr lang="zh-CN" altLang="zh-CN" sz="1600" dirty="0"/>
          </a:p>
          <a:p>
            <a:pPr lvl="1"/>
            <a:r>
              <a:rPr lang="zh-CN" altLang="zh-CN" sz="1600" dirty="0"/>
              <a:t>用于内部网管理员对所有电脑作中央管理</a:t>
            </a:r>
            <a:endParaRPr lang="en-US" altLang="zh-CN" sz="1600" dirty="0"/>
          </a:p>
          <a:p>
            <a:r>
              <a:rPr lang="en-US" altLang="zh-CN" sz="2000" dirty="0"/>
              <a:t>DHCP</a:t>
            </a:r>
            <a:r>
              <a:rPr lang="zh-CN" altLang="zh-CN" sz="2000" dirty="0"/>
              <a:t>和另一个网络</a:t>
            </a:r>
            <a:r>
              <a:rPr lang="en-US" altLang="zh-CN" sz="2000" dirty="0"/>
              <a:t>IP</a:t>
            </a:r>
            <a:r>
              <a:rPr lang="zh-CN" altLang="zh-CN" sz="2000" dirty="0"/>
              <a:t>管理协议</a:t>
            </a:r>
            <a:r>
              <a:rPr lang="en-US" altLang="zh-CN" sz="2000" dirty="0"/>
              <a:t>BOOTP</a:t>
            </a:r>
            <a:r>
              <a:rPr lang="zh-CN" altLang="zh-CN" sz="2000" dirty="0"/>
              <a:t>类似。目前两种配置管理协议都得到了普遍使用，其中</a:t>
            </a:r>
            <a:r>
              <a:rPr lang="en-US" altLang="zh-CN" sz="2000" dirty="0"/>
              <a:t>DHCP</a:t>
            </a:r>
            <a:r>
              <a:rPr lang="zh-CN" altLang="zh-CN" sz="2000" dirty="0"/>
              <a:t>更为先进。在</a:t>
            </a:r>
            <a:r>
              <a:rPr lang="en-US" altLang="zh-CN" sz="2000" dirty="0"/>
              <a:t>Windows Server2019</a:t>
            </a:r>
            <a:r>
              <a:rPr lang="zh-CN" altLang="zh-CN" sz="2000" dirty="0"/>
              <a:t>，带有</a:t>
            </a:r>
            <a:r>
              <a:rPr lang="en-US" altLang="zh-CN" sz="2000" dirty="0"/>
              <a:t>DHCP</a:t>
            </a:r>
            <a:r>
              <a:rPr lang="zh-CN" altLang="zh-CN" sz="2000" dirty="0"/>
              <a:t>服务器且其支持</a:t>
            </a:r>
            <a:r>
              <a:rPr lang="en-US" altLang="zh-CN" sz="2000" dirty="0"/>
              <a:t>BOOTP</a:t>
            </a:r>
            <a:r>
              <a:rPr lang="zh-CN" altLang="zh-CN" sz="2000" dirty="0"/>
              <a:t>协议，</a:t>
            </a:r>
            <a:r>
              <a:rPr lang="en-US" altLang="zh-CN" sz="2000" dirty="0"/>
              <a:t>BOOTP</a:t>
            </a:r>
            <a:r>
              <a:rPr lang="zh-CN" altLang="zh-CN" sz="2000" dirty="0"/>
              <a:t>协议的使用场景在无系统的设备网络引导环境中，比如通过网络的形式安装操作系统，就需要使用</a:t>
            </a:r>
            <a:r>
              <a:rPr lang="en-US" altLang="zh-CN" sz="2000" dirty="0"/>
              <a:t>BOOTP</a:t>
            </a:r>
            <a:r>
              <a:rPr lang="zh-CN" altLang="zh-CN" sz="2000" dirty="0"/>
              <a:t>。</a:t>
            </a:r>
            <a:endParaRPr lang="zh-CN" altLang="zh-CN" sz="2000" dirty="0"/>
          </a:p>
          <a:p>
            <a:pPr marL="0" indent="0">
              <a:buNone/>
            </a:pPr>
            <a:endParaRPr lang="en-US" altLang="zh-CN" sz="2000" dirty="0"/>
          </a:p>
          <a:p>
            <a:endParaRPr lang="zh-CN" altLang="zh-CN" sz="2000" dirty="0"/>
          </a:p>
          <a:p>
            <a:pPr marL="0" indent="0">
              <a:buNone/>
            </a:pPr>
            <a:endParaRPr kumimoji="1" lang="zh-CN" alt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租约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DHCP</a:t>
            </a:r>
            <a:r>
              <a:rPr lang="zh-CN" altLang="zh-CN" dirty="0"/>
              <a:t>使用了租约的概念，或称为计算机</a:t>
            </a:r>
            <a:r>
              <a:rPr lang="en-US" altLang="zh-CN" dirty="0"/>
              <a:t>IP</a:t>
            </a:r>
            <a:r>
              <a:rPr lang="zh-CN" altLang="zh-CN" dirty="0"/>
              <a:t>地址的有效期。租用时间是不定的，主要取决于用户在某地连接</a:t>
            </a:r>
            <a:r>
              <a:rPr lang="en-US" altLang="zh-CN" dirty="0"/>
              <a:t>Internet</a:t>
            </a:r>
            <a:r>
              <a:rPr lang="zh-CN" altLang="zh-CN" dirty="0"/>
              <a:t>需要多久，这对于教育行业和其它用户频繁改变的环境是很实用的。透过较短的租期，</a:t>
            </a:r>
            <a:r>
              <a:rPr lang="en-US" altLang="zh-CN" dirty="0"/>
              <a:t>DHCP</a:t>
            </a:r>
            <a:r>
              <a:rPr lang="zh-CN" altLang="zh-CN" dirty="0"/>
              <a:t>能够在一个计算机比可用</a:t>
            </a:r>
            <a:r>
              <a:rPr lang="en-US" altLang="zh-CN" dirty="0"/>
              <a:t>IP</a:t>
            </a:r>
            <a:r>
              <a:rPr lang="zh-CN" altLang="zh-CN" dirty="0"/>
              <a:t>地址多的环境中动态地重新配置网络。</a:t>
            </a:r>
            <a:r>
              <a:rPr lang="en-US" altLang="zh-CN" dirty="0"/>
              <a:t>DHCP</a:t>
            </a:r>
            <a:r>
              <a:rPr lang="zh-CN" altLang="zh-CN" dirty="0"/>
              <a:t>支持为计算机分配静态地址，如需要永久性</a:t>
            </a:r>
            <a:r>
              <a:rPr lang="en-US" altLang="zh-CN" dirty="0"/>
              <a:t>IP</a:t>
            </a:r>
            <a:r>
              <a:rPr lang="zh-CN" altLang="zh-CN" dirty="0"/>
              <a:t>地址的</a:t>
            </a:r>
            <a:r>
              <a:rPr lang="en-US" altLang="zh-CN" dirty="0"/>
              <a:t>Web</a:t>
            </a:r>
            <a:r>
              <a:rPr lang="zh-CN" altLang="zh-CN" dirty="0"/>
              <a:t>服务器。</a:t>
            </a:r>
            <a:endParaRPr lang="zh-CN" altLang="zh-CN" dirty="0"/>
          </a:p>
          <a:p>
            <a:pPr marL="0" indent="0">
              <a:buNone/>
            </a:pPr>
            <a:endParaRPr kumimoji="1"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b="1" dirty="0"/>
              <a:t>DHCP</a:t>
            </a:r>
            <a:r>
              <a:rPr lang="zh-CN" altLang="zh-CN" b="1" dirty="0"/>
              <a:t>服务的工作原理与过程</a:t>
            </a:r>
            <a:endParaRPr lang="zh-CN" altLang="en-US" sz="2000" dirty="0">
              <a:latin typeface="+mn-lt"/>
              <a:ea typeface="+mn-ea"/>
              <a:cs typeface="+mn-cs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84223" y="6556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3016235" y="1471337"/>
          <a:ext cx="7473240" cy="4892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1" imgW="5869305" imgH="3828415" progId="Visio.Drawing.15">
                  <p:embed/>
                </p:oleObj>
              </mc:Choice>
              <mc:Fallback>
                <p:oleObj name="" r:id="rId1" imgW="5869305" imgH="3828415" progId="Visio.Drawing.15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6235" y="1471337"/>
                        <a:ext cx="7473240" cy="48921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服务</a:t>
            </a:r>
            <a:r>
              <a:rPr kumimoji="1" lang="en-US" altLang="zh-CN" dirty="0"/>
              <a:t>- </a:t>
            </a:r>
            <a:r>
              <a:rPr kumimoji="1" lang="en-US" altLang="zh-CN" dirty="0" err="1"/>
              <a:t>WindowsServer</a:t>
            </a:r>
            <a:r>
              <a:rPr kumimoji="1" lang="zh-CN" altLang="en-US" dirty="0"/>
              <a:t>参数解释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 dirty="0"/>
              <a:t>作用域</a:t>
            </a:r>
            <a:endParaRPr kumimoji="1" lang="en-US" altLang="zh-CN" dirty="0"/>
          </a:p>
          <a:p>
            <a:r>
              <a:rPr kumimoji="1" lang="en-US" altLang="zh-CN" dirty="0"/>
              <a:t>DHCP</a:t>
            </a:r>
            <a:r>
              <a:rPr kumimoji="1" lang="zh-CN" altLang="en-US" dirty="0"/>
              <a:t>作用域选项</a:t>
            </a:r>
            <a:endParaRPr kumimoji="1" lang="en-US" altLang="zh-CN" dirty="0"/>
          </a:p>
          <a:p>
            <a:r>
              <a:rPr kumimoji="1" lang="en-US" altLang="zh-CN" dirty="0"/>
              <a:t>DHCP</a:t>
            </a:r>
            <a:r>
              <a:rPr kumimoji="1" lang="zh-CN" altLang="en-US" dirty="0"/>
              <a:t>作用域范围排除</a:t>
            </a:r>
            <a:r>
              <a:rPr kumimoji="1" lang="en-US" altLang="zh-CN" dirty="0"/>
              <a:t>&amp;</a:t>
            </a:r>
            <a:r>
              <a:rPr kumimoji="1" lang="zh-CN" altLang="en-US" dirty="0"/>
              <a:t>作用域延迟</a:t>
            </a:r>
            <a:endParaRPr kumimoji="1"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作用域，策略，筛选器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创建作用域</a:t>
            </a:r>
            <a:endParaRPr kumimoji="1" lang="en-US" altLang="zh-CN" dirty="0"/>
          </a:p>
          <a:p>
            <a:r>
              <a:rPr kumimoji="1" lang="en-US" altLang="zh-CN" dirty="0"/>
              <a:t>DHCP</a:t>
            </a:r>
            <a:r>
              <a:rPr kumimoji="1" lang="zh-CN" altLang="en-US" dirty="0"/>
              <a:t>策略</a:t>
            </a:r>
            <a:endParaRPr kumimoji="1" lang="en-US" altLang="zh-CN" dirty="0"/>
          </a:p>
          <a:p>
            <a:pPr lvl="1"/>
            <a:r>
              <a:rPr lang="en-US" altLang="zh-CN" dirty="0" err="1"/>
              <a:t>制定DHCP策略，根据与或非条件，匹配是否分配DHCP租约</a:t>
            </a:r>
            <a:r>
              <a:rPr lang="en-US" altLang="zh-CN" dirty="0"/>
              <a:t>。</a:t>
            </a:r>
            <a:endParaRPr kumimoji="1" lang="en-US" altLang="zh-CN" dirty="0"/>
          </a:p>
          <a:p>
            <a:r>
              <a:rPr kumimoji="1" lang="en-US" altLang="zh-CN" dirty="0"/>
              <a:t>DHCP</a:t>
            </a:r>
            <a:r>
              <a:rPr kumimoji="1" lang="zh-CN" altLang="en-US" dirty="0"/>
              <a:t>筛选器</a:t>
            </a:r>
            <a:endParaRPr kumimoji="1" lang="en-US" altLang="zh-CN" dirty="0"/>
          </a:p>
          <a:p>
            <a:pPr lvl="1"/>
            <a:r>
              <a:rPr lang="en-US" altLang="zh-CN" dirty="0" err="1"/>
              <a:t>筛选符合条件的MAC地址选择拒绝还是允许分配IP地址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DHCP</a:t>
            </a:r>
            <a:r>
              <a:rPr lang="zh-CN" altLang="en-US" dirty="0"/>
              <a:t>故障转移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2000" dirty="0"/>
              <a:t>Windows2019</a:t>
            </a:r>
            <a:r>
              <a:rPr lang="zh-CN" altLang="en-US" sz="2000" dirty="0"/>
              <a:t>的</a:t>
            </a:r>
            <a:r>
              <a:rPr lang="en-US" altLang="zh-CN" sz="2000" dirty="0"/>
              <a:t>DHCP</a:t>
            </a:r>
            <a:r>
              <a:rPr lang="zh-CN" altLang="en-US" sz="2000" dirty="0"/>
              <a:t>服务，内置故障转移功能，它能让管理员更容易地提供</a:t>
            </a:r>
            <a:r>
              <a:rPr lang="en-US" altLang="zh-CN" sz="2000" dirty="0"/>
              <a:t>DCHP</a:t>
            </a:r>
            <a:r>
              <a:rPr lang="zh-CN" altLang="en-US" sz="2000" dirty="0"/>
              <a:t>服务器的高可用性：</a:t>
            </a:r>
            <a:endParaRPr lang="zh-CN" altLang="en-US" sz="2000" dirty="0"/>
          </a:p>
          <a:p>
            <a:pPr lvl="1"/>
            <a:r>
              <a:rPr lang="zh-CN" altLang="en-US" sz="2000" dirty="0"/>
              <a:t>最多支持两台</a:t>
            </a:r>
            <a:r>
              <a:rPr lang="en-US" altLang="zh-CN" sz="2000" dirty="0"/>
              <a:t>DHCP</a:t>
            </a:r>
            <a:r>
              <a:rPr lang="zh-CN" altLang="en-US" sz="2000" dirty="0"/>
              <a:t>服务器，且仅支持</a:t>
            </a:r>
            <a:r>
              <a:rPr lang="en-US" altLang="zh-CN" sz="2000" dirty="0"/>
              <a:t>IPV4</a:t>
            </a:r>
            <a:r>
              <a:rPr lang="zh-CN" altLang="en-US" sz="2000" dirty="0"/>
              <a:t>作用域</a:t>
            </a:r>
            <a:endParaRPr lang="zh-CN" altLang="en-US" sz="2000" dirty="0"/>
          </a:p>
          <a:p>
            <a:pPr lvl="1"/>
            <a:r>
              <a:rPr lang="zh-CN" altLang="en-US" sz="2000" dirty="0"/>
              <a:t>两台</a:t>
            </a:r>
            <a:r>
              <a:rPr lang="en-US" altLang="zh-CN" sz="2000" dirty="0"/>
              <a:t>DHCP</a:t>
            </a:r>
            <a:r>
              <a:rPr lang="zh-CN" altLang="en-US" sz="2000" dirty="0"/>
              <a:t>服务器的作用域设置与租用信息是相同的，当一台</a:t>
            </a:r>
            <a:r>
              <a:rPr lang="en-US" altLang="zh-CN" sz="2000" dirty="0"/>
              <a:t>DHCP</a:t>
            </a:r>
            <a:r>
              <a:rPr lang="zh-CN" altLang="en-US" sz="2000" dirty="0"/>
              <a:t>服务器故障时，客户端仍然可以继续通过另一台服务器进行更新租约，使用原本正在使用的</a:t>
            </a:r>
            <a:r>
              <a:rPr lang="en-US" altLang="zh-CN" sz="2000" dirty="0"/>
              <a:t>IP</a:t>
            </a:r>
            <a:r>
              <a:rPr lang="zh-CN" altLang="en-US" sz="2000" dirty="0"/>
              <a:t>地址</a:t>
            </a:r>
            <a:endParaRPr lang="zh-CN" altLang="en-US" sz="2000" dirty="0"/>
          </a:p>
          <a:p>
            <a:r>
              <a:rPr lang="en-US" altLang="zh-CN" sz="2000" dirty="0"/>
              <a:t>DHCP</a:t>
            </a:r>
            <a:r>
              <a:rPr lang="zh-CN" altLang="en-US" sz="2000" dirty="0"/>
              <a:t>故障转移分为两种模式：</a:t>
            </a:r>
            <a:endParaRPr lang="zh-CN" altLang="en-US" sz="2000" dirty="0"/>
          </a:p>
          <a:p>
            <a:pPr lvl="1"/>
            <a:r>
              <a:rPr lang="zh-CN" altLang="en-US" sz="2000" dirty="0"/>
              <a:t>负载均衡模式：两台服务器分散负担来同时对客户端提供服务，相互将作用域信息复制给对方</a:t>
            </a:r>
            <a:endParaRPr lang="zh-CN" altLang="en-US" sz="2000" dirty="0"/>
          </a:p>
          <a:p>
            <a:pPr lvl="1"/>
            <a:r>
              <a:rPr lang="zh-CN" altLang="en-US" sz="2000" dirty="0"/>
              <a:t>热备用模式：同一个时间内有一台服务器对客户端提供服务，另外一台作为备用状态，但是它会接受使用中服务器复制过来的作用域信息，确保作用域信息为最新状态，当主服务器出现故障，备份服务器将代替主服务器提供服务 </a:t>
            </a:r>
            <a:endParaRPr lang="zh-CN" altLang="en-US" sz="2000" dirty="0"/>
          </a:p>
          <a:p>
            <a:pPr marL="0" indent="0">
              <a:buNone/>
            </a:pPr>
            <a:endParaRPr kumimoji="1" lang="zh-CN" altLang="en-US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备份与还原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备份</a:t>
            </a:r>
            <a:endParaRPr kumimoji="1" lang="en-US" altLang="zh-CN" dirty="0"/>
          </a:p>
          <a:p>
            <a:r>
              <a:rPr kumimoji="1" lang="en-US" altLang="zh-CN" dirty="0"/>
              <a:t>DHCP</a:t>
            </a:r>
            <a:r>
              <a:rPr kumimoji="1" lang="zh-CN" altLang="en-US" dirty="0"/>
              <a:t>还原</a:t>
            </a:r>
            <a:endParaRPr kumimoji="1"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注册表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dirty="0"/>
              <a:t>DHCP</a:t>
            </a:r>
            <a:r>
              <a:rPr kumimoji="1" lang="zh-CN" altLang="en-US" dirty="0"/>
              <a:t>的隐藏功能介绍</a:t>
            </a:r>
            <a:endParaRPr kumimoji="1"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课外作业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安装一个</a:t>
            </a:r>
            <a:r>
              <a:rPr lang="en-GB" altLang="zh-CN" dirty="0"/>
              <a:t>DHCP</a:t>
            </a:r>
            <a:r>
              <a:rPr lang="zh-CN" altLang="en-US" dirty="0"/>
              <a:t>服务配置如下：</a:t>
            </a:r>
            <a:endParaRPr lang="zh-CN" altLang="en-US" dirty="0"/>
          </a:p>
          <a:p>
            <a:pPr lvl="1"/>
            <a:r>
              <a:rPr lang="en-GB" altLang="zh-CN" dirty="0"/>
              <a:t>DHCP</a:t>
            </a:r>
            <a:r>
              <a:rPr lang="zh-CN" altLang="en-US" dirty="0"/>
              <a:t>作用域</a:t>
            </a:r>
            <a:r>
              <a:rPr lang="en-US" altLang="zh-CN" dirty="0"/>
              <a:t>:192.168.10.100--192.168.10.200</a:t>
            </a:r>
            <a:endParaRPr lang="en-US" altLang="zh-CN" dirty="0"/>
          </a:p>
          <a:p>
            <a:pPr lvl="1"/>
            <a:r>
              <a:rPr lang="en-GB" altLang="zh-CN" dirty="0"/>
              <a:t>DHCP</a:t>
            </a:r>
            <a:r>
              <a:rPr lang="zh-CN" altLang="en-US" dirty="0"/>
              <a:t>作用域选项：网关，</a:t>
            </a:r>
            <a:r>
              <a:rPr lang="en-US" altLang="zh-CN" dirty="0"/>
              <a:t>192.168.10.254</a:t>
            </a:r>
            <a:r>
              <a:rPr lang="zh-CN" altLang="en-US" dirty="0"/>
              <a:t>；</a:t>
            </a:r>
            <a:r>
              <a:rPr lang="en-GB" altLang="zh-CN" dirty="0"/>
              <a:t>DNS</a:t>
            </a:r>
            <a:r>
              <a:rPr lang="zh-CN" altLang="en-US" dirty="0"/>
              <a:t>地址，</a:t>
            </a:r>
            <a:r>
              <a:rPr lang="en-US" altLang="zh-CN" dirty="0"/>
              <a:t>192.168.10.1</a:t>
            </a:r>
            <a:endParaRPr lang="en-US" altLang="zh-CN" dirty="0"/>
          </a:p>
          <a:p>
            <a:pPr lvl="1"/>
            <a:r>
              <a:rPr lang="zh-CN" altLang="en-US" dirty="0"/>
              <a:t>配置</a:t>
            </a:r>
            <a:r>
              <a:rPr lang="en-GB" altLang="zh-CN" dirty="0"/>
              <a:t>DHCP</a:t>
            </a:r>
            <a:r>
              <a:rPr lang="zh-CN" altLang="en-US" dirty="0"/>
              <a:t>保护，用户无法修改该</a:t>
            </a:r>
            <a:r>
              <a:rPr lang="en-GB" altLang="zh-CN" dirty="0"/>
              <a:t>DHCP</a:t>
            </a:r>
            <a:r>
              <a:rPr lang="zh-CN" altLang="en-US" dirty="0"/>
              <a:t>作用域信息，若被擅自修改，系统重启后将自动恢复以上配置</a:t>
            </a:r>
            <a:r>
              <a:rPr kumimoji="1" lang="zh-CN" altLang="en-US" dirty="0"/>
              <a:t>。</a:t>
            </a:r>
            <a:endParaRPr lang="zh-CN" altLang="en-US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74026cd1-f341-476a-92ad-f8485f618e97"/>
  <p:tag name="COMMONDATA" val="eyJoZGlkIjoiN2IxMWM5NjZmYzMwNjgwYjZiMGZjODE0NjBmZmQ2ZDA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1209</Words>
  <Application>WPS 演示</Application>
  <PresentationFormat>宽屏</PresentationFormat>
  <Paragraphs>62</Paragraphs>
  <Slides>10</Slides>
  <Notes>6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宋体</vt:lpstr>
      <vt:lpstr>Wingdings</vt:lpstr>
      <vt:lpstr>等线</vt:lpstr>
      <vt:lpstr>等线 Light</vt:lpstr>
      <vt:lpstr>微软雅黑</vt:lpstr>
      <vt:lpstr>Arial Unicode MS</vt:lpstr>
      <vt:lpstr>Office 主题​​</vt:lpstr>
      <vt:lpstr>Visio.Drawing.15</vt:lpstr>
      <vt:lpstr>Windows Server 2019</vt:lpstr>
      <vt:lpstr>DHCP协议</vt:lpstr>
      <vt:lpstr>DHCP租约</vt:lpstr>
      <vt:lpstr>DHCP服务的工作原理与过程</vt:lpstr>
      <vt:lpstr>DHCP服务- WindowsServer参数解释</vt:lpstr>
      <vt:lpstr>DHCP作用域，策略，筛选器</vt:lpstr>
      <vt:lpstr>DHCP故障转移</vt:lpstr>
      <vt:lpstr>DHCP备份与还原</vt:lpstr>
      <vt:lpstr>DHCP注册表</vt:lpstr>
      <vt:lpstr>课外作业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148</cp:revision>
  <dcterms:created xsi:type="dcterms:W3CDTF">2022-02-10T05:01:00Z</dcterms:created>
  <dcterms:modified xsi:type="dcterms:W3CDTF">2023-04-08T02:58:37Z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0BF64611163D46AFB26FC96307605321_12</vt:lpwstr>
  </property>
  <property fmtid="{D5CDD505-2E9C-101B-9397-08002B2CF9AE}" pid="3" name="KSOProductBuildVer">
    <vt:lpwstr>2052-11.1.0.14036</vt:lpwstr>
  </property>
</Properties>
</file>